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8867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949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04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686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51591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1649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94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986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26106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050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3561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BA4C6-1F19-4C35-9890-23D263C22DAB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4E64A-8356-4E63-8583-84158BE05B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2729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27584" y="1700808"/>
            <a:ext cx="7349665" cy="1470025"/>
          </a:xfrm>
        </p:spPr>
        <p:txBody>
          <a:bodyPr>
            <a:noAutofit/>
          </a:bodyPr>
          <a:lstStyle/>
          <a:p>
            <a:r>
              <a:rPr lang="en-US" altLang="zh-TW" sz="4800" dirty="0" smtClean="0"/>
              <a:t>Common Words from  Proper Names</a:t>
            </a:r>
            <a:endParaRPr lang="zh-TW" altLang="en-US" sz="48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03648" y="5229200"/>
            <a:ext cx="6400800" cy="1152128"/>
          </a:xfrm>
        </p:spPr>
        <p:txBody>
          <a:bodyPr>
            <a:normAutofit/>
          </a:bodyPr>
          <a:lstStyle/>
          <a:p>
            <a:pPr algn="l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Presenter: 102501039 Sandy</a:t>
            </a:r>
          </a:p>
          <a:p>
            <a:pPr algn="l"/>
            <a:r>
              <a:rPr lang="en-US" altLang="zh-TW" sz="2400" dirty="0" smtClean="0"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                  102501043 Allen</a:t>
            </a:r>
            <a:endParaRPr lang="zh-TW" altLang="en-US" sz="2400" dirty="0"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8825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836712"/>
            <a:ext cx="8363272" cy="5289451"/>
          </a:xfrm>
        </p:spPr>
        <p:txBody>
          <a:bodyPr/>
          <a:lstStyle/>
          <a:p>
            <a:r>
              <a:rPr lang="en-US" altLang="zh-TW" dirty="0" err="1"/>
              <a:t>Commonization</a:t>
            </a:r>
            <a:endParaRPr lang="en-US" altLang="zh-TW" dirty="0"/>
          </a:p>
          <a:p>
            <a:pPr marL="0" indent="0">
              <a:buNone/>
            </a:pPr>
            <a:r>
              <a:rPr lang="zh-TW" altLang="en-US" dirty="0" smtClean="0"/>
              <a:t>  </a:t>
            </a:r>
            <a:r>
              <a:rPr lang="en-US" altLang="zh-TW" dirty="0"/>
              <a:t> </a:t>
            </a:r>
            <a:r>
              <a:rPr lang="en-US" altLang="zh-TW" dirty="0" smtClean="0"/>
              <a:t>The process of a </a:t>
            </a:r>
            <a:r>
              <a:rPr lang="en-US" altLang="zh-TW" dirty="0"/>
              <a:t>conversion of a proper noun or name to a common </a:t>
            </a:r>
            <a:r>
              <a:rPr lang="en-US" altLang="zh-TW" dirty="0" smtClean="0"/>
              <a:t>noun</a:t>
            </a:r>
          </a:p>
          <a:p>
            <a:pPr marL="0" indent="0">
              <a:buNone/>
            </a:pPr>
            <a:endParaRPr lang="en-US" altLang="zh-TW" dirty="0" smtClean="0"/>
          </a:p>
          <a:p>
            <a:r>
              <a:rPr lang="en-US" altLang="zh-TW" dirty="0" smtClean="0"/>
              <a:t>Eponym</a:t>
            </a:r>
          </a:p>
          <a:p>
            <a:pPr marL="0" indent="0">
              <a:buNone/>
            </a:pPr>
            <a:r>
              <a:rPr lang="zh-TW" altLang="en-US" dirty="0"/>
              <a:t> </a:t>
            </a:r>
            <a:r>
              <a:rPr lang="zh-TW" altLang="en-US" dirty="0" smtClean="0"/>
              <a:t>   </a:t>
            </a:r>
            <a:r>
              <a:rPr lang="en-US" altLang="zh-TW" dirty="0" smtClean="0"/>
              <a:t>An </a:t>
            </a:r>
            <a:r>
              <a:rPr lang="en-US" altLang="zh-TW" dirty="0"/>
              <a:t>ordinary common noun derived from a proper noun, the name of a person or place.</a:t>
            </a:r>
          </a:p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/>
              <a:t> </a:t>
            </a:r>
            <a:r>
              <a:rPr lang="zh-TW" altLang="en-US" dirty="0" smtClean="0"/>
              <a:t>   </a:t>
            </a:r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315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Example-  lynch</a:t>
            </a:r>
            <a:endParaRPr lang="zh-TW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096" y="3620204"/>
            <a:ext cx="3462536" cy="323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5444" y="1472909"/>
            <a:ext cx="7704856" cy="4525963"/>
          </a:xfrm>
        </p:spPr>
        <p:txBody>
          <a:bodyPr/>
          <a:lstStyle/>
          <a:p>
            <a:r>
              <a:rPr lang="en-US" altLang="zh-TW" dirty="0"/>
              <a:t> an </a:t>
            </a:r>
            <a:r>
              <a:rPr lang="en-US" altLang="zh-TW" dirty="0" smtClean="0"/>
              <a:t>extrajudicial punishment by </a:t>
            </a:r>
            <a:r>
              <a:rPr lang="en-US" altLang="zh-TW" dirty="0"/>
              <a:t>an informal </a:t>
            </a:r>
            <a:r>
              <a:rPr lang="en-US" altLang="zh-TW" dirty="0" smtClean="0"/>
              <a:t>group</a:t>
            </a:r>
          </a:p>
          <a:p>
            <a:pPr marL="0" indent="0">
              <a:buNone/>
            </a:pPr>
            <a:endParaRPr lang="en-US" altLang="zh-TW" dirty="0" smtClean="0"/>
          </a:p>
          <a:p>
            <a:r>
              <a:rPr lang="en-US" altLang="zh-TW" dirty="0" smtClean="0"/>
              <a:t>Charles Lynch</a:t>
            </a:r>
          </a:p>
          <a:p>
            <a:r>
              <a:rPr lang="en-US" altLang="zh-TW" dirty="0" smtClean="0"/>
              <a:t>Lynch Law- punishment without trial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6442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Example- sandwich</a:t>
            </a:r>
            <a:endParaRPr lang="zh-TW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6136" y="2132856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內容版面配置區 4"/>
          <p:cNvSpPr>
            <a:spLocks noGrp="1"/>
          </p:cNvSpPr>
          <p:nvPr>
            <p:ph sz="half" idx="2"/>
          </p:nvPr>
        </p:nvSpPr>
        <p:spPr>
          <a:xfrm>
            <a:off x="323528" y="1556792"/>
            <a:ext cx="5688632" cy="4525963"/>
          </a:xfrm>
        </p:spPr>
        <p:txBody>
          <a:bodyPr/>
          <a:lstStyle/>
          <a:p>
            <a:r>
              <a:rPr lang="en-US" altLang="zh-TW" dirty="0"/>
              <a:t>John Montagu, the Earl </a:t>
            </a:r>
            <a:r>
              <a:rPr lang="en-US" altLang="zh-TW" dirty="0" smtClean="0"/>
              <a:t>of </a:t>
            </a:r>
            <a:r>
              <a:rPr lang="zh-TW" altLang="zh-TW" b="1" dirty="0" smtClean="0">
                <a:effectLst/>
              </a:rPr>
              <a:t>Sandwich</a:t>
            </a:r>
            <a:r>
              <a:rPr lang="en-US" altLang="zh-TW" b="1" dirty="0" smtClean="0">
                <a:effectLst/>
              </a:rPr>
              <a:t>, </a:t>
            </a:r>
            <a:r>
              <a:rPr lang="en-US" altLang="zh-TW" dirty="0" smtClean="0">
                <a:effectLst/>
              </a:rPr>
              <a:t>England</a:t>
            </a:r>
          </a:p>
          <a:p>
            <a:r>
              <a:rPr lang="en-US" altLang="zh-TW" dirty="0"/>
              <a:t>an avid gambler</a:t>
            </a:r>
            <a:endParaRPr lang="en-US" altLang="zh-TW" dirty="0" smtClean="0">
              <a:effectLst/>
            </a:endParaRPr>
          </a:p>
          <a:p>
            <a:r>
              <a:rPr lang="en-US" altLang="zh-TW" dirty="0"/>
              <a:t>favorite meal while at the card table :</a:t>
            </a:r>
            <a:r>
              <a:rPr lang="en-US" altLang="zh-TW" dirty="0" smtClean="0"/>
              <a:t> </a:t>
            </a:r>
            <a:r>
              <a:rPr lang="en-US" altLang="zh-TW" dirty="0"/>
              <a:t>cold meat between two pieces of </a:t>
            </a:r>
            <a:r>
              <a:rPr lang="en-US" altLang="zh-TW" dirty="0" smtClean="0"/>
              <a:t>bread</a:t>
            </a:r>
            <a:endParaRPr lang="en-US" altLang="zh-TW" dirty="0" smtClean="0">
              <a:effectLst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1863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600" dirty="0"/>
              <a:t>Sometimes the names are slightly changed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73427"/>
          </a:xfrm>
        </p:spPr>
        <p:txBody>
          <a:bodyPr/>
          <a:lstStyle/>
          <a:p>
            <a:r>
              <a:rPr lang="en-US" altLang="zh-TW" dirty="0" smtClean="0"/>
              <a:t>    –John Duns </a:t>
            </a:r>
            <a:r>
              <a:rPr lang="en-US" altLang="zh-TW" dirty="0" err="1" smtClean="0"/>
              <a:t>Scotus</a:t>
            </a:r>
            <a:r>
              <a:rPr lang="en-US" altLang="zh-TW" dirty="0" smtClean="0"/>
              <a:t> &gt; </a:t>
            </a:r>
            <a:r>
              <a:rPr lang="en-US" altLang="zh-TW" dirty="0" smtClean="0"/>
              <a:t>Dunce</a:t>
            </a:r>
          </a:p>
          <a:p>
            <a:r>
              <a:rPr lang="en-US" altLang="zh-TW" dirty="0" err="1" smtClean="0"/>
              <a:t>Dunsman</a:t>
            </a:r>
            <a:r>
              <a:rPr lang="en-US" altLang="zh-TW" dirty="0" smtClean="0"/>
              <a:t>/ Dunce</a:t>
            </a:r>
            <a:endParaRPr lang="en-US" altLang="zh-TW" dirty="0" smtClean="0"/>
          </a:p>
          <a:p>
            <a:r>
              <a:rPr lang="en-US" altLang="zh-TW" dirty="0"/>
              <a:t>A person who is slow at learning; a stupid </a:t>
            </a:r>
            <a:r>
              <a:rPr lang="en-US" altLang="zh-TW" dirty="0" smtClean="0"/>
              <a:t>person</a:t>
            </a:r>
          </a:p>
          <a:p>
            <a:r>
              <a:rPr lang="en-US" altLang="zh-TW" dirty="0" smtClean="0"/>
              <a:t>Dunce cap </a:t>
            </a:r>
          </a:p>
          <a:p>
            <a:pPr marL="0" indent="0">
              <a:buNone/>
            </a:pPr>
            <a:r>
              <a:rPr lang="en-US" altLang="zh-TW" dirty="0"/>
              <a:t>  </a:t>
            </a:r>
            <a:r>
              <a:rPr lang="en-US" altLang="zh-TW" dirty="0" smtClean="0"/>
              <a:t>  </a:t>
            </a:r>
            <a:r>
              <a:rPr lang="en-US" altLang="zh-TW" dirty="0"/>
              <a:t>typically made of paper and often marked with a D or the word "dunce", and given to </a:t>
            </a:r>
            <a:r>
              <a:rPr lang="en-US" altLang="zh-TW" dirty="0" smtClean="0"/>
              <a:t>unruly schoolchildren</a:t>
            </a:r>
            <a:r>
              <a:rPr lang="en-US" altLang="zh-TW" dirty="0"/>
              <a:t> </a:t>
            </a:r>
            <a:r>
              <a:rPr lang="en-US" altLang="zh-TW" dirty="0" smtClean="0"/>
              <a:t>to </a:t>
            </a:r>
            <a:r>
              <a:rPr lang="en-US" altLang="zh-TW" dirty="0"/>
              <a:t>wear.</a:t>
            </a:r>
            <a:endParaRPr lang="en-US" altLang="zh-TW" dirty="0" smtClean="0"/>
          </a:p>
        </p:txBody>
      </p:sp>
      <p:pic>
        <p:nvPicPr>
          <p:cNvPr id="3074" name="Picture 2" descr="https://singlegirlsurvival.files.wordpress.com/2013/04/h-armstrong-roberts-girl-wearing-dunce-cap-sitting-on-stool-in-corn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412776"/>
            <a:ext cx="1890210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27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TW" sz="4000" dirty="0"/>
              <a:t>Characters from literature or mythology </a:t>
            </a:r>
            <a:r>
              <a:rPr lang="en-US" altLang="zh-TW" dirty="0"/>
              <a:t/>
            </a:r>
            <a:br>
              <a:rPr lang="en-US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3158" y="1180291"/>
            <a:ext cx="8229600" cy="5433467"/>
          </a:xfrm>
        </p:spPr>
        <p:txBody>
          <a:bodyPr/>
          <a:lstStyle/>
          <a:p>
            <a:r>
              <a:rPr lang="en-US" altLang="zh-TW" dirty="0"/>
              <a:t>Don Juan :</a:t>
            </a:r>
            <a:r>
              <a:rPr lang="en-US" altLang="zh-TW" dirty="0" smtClean="0"/>
              <a:t> </a:t>
            </a:r>
            <a:r>
              <a:rPr lang="en-US" altLang="zh-TW" dirty="0"/>
              <a:t>  a legendary, fictional </a:t>
            </a:r>
            <a:r>
              <a:rPr lang="en-US" altLang="zh-TW" dirty="0" smtClean="0"/>
              <a:t>libertine</a:t>
            </a:r>
          </a:p>
          <a:p>
            <a:r>
              <a:rPr lang="en-US" altLang="zh-TW" dirty="0" smtClean="0"/>
              <a:t>A</a:t>
            </a:r>
            <a:r>
              <a:rPr lang="en-US" altLang="zh-TW" dirty="0"/>
              <a:t> seducer of women; </a:t>
            </a:r>
            <a:r>
              <a:rPr lang="en-US" altLang="zh-TW" dirty="0" smtClean="0"/>
              <a:t>womanizer</a:t>
            </a:r>
            <a:endParaRPr lang="en-US" altLang="zh-TW" dirty="0"/>
          </a:p>
          <a:p>
            <a:endParaRPr lang="zh-TW" altLang="en-US" dirty="0"/>
          </a:p>
        </p:txBody>
      </p:sp>
      <p:pic>
        <p:nvPicPr>
          <p:cNvPr id="6" name="Picture 4" descr="http://img.soundtrackcollector.com/cd/large/Adventures_of_Don_Juan_FMA_MS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3043448" cy="29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46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en-US" altLang="zh-TW" dirty="0"/>
              <a:t>a</a:t>
            </a:r>
            <a:r>
              <a:rPr lang="en-US" altLang="zh-TW" dirty="0" smtClean="0"/>
              <a:t>tlas </a:t>
            </a:r>
            <a:r>
              <a:rPr lang="en-US" altLang="zh-TW" dirty="0" smtClean="0"/>
              <a:t>&gt;&gt;collection </a:t>
            </a:r>
            <a:r>
              <a:rPr lang="en-US" altLang="zh-TW" dirty="0"/>
              <a:t>of maps in a </a:t>
            </a:r>
            <a:r>
              <a:rPr lang="en-US" altLang="zh-TW" dirty="0" smtClean="0"/>
              <a:t>volume</a:t>
            </a:r>
          </a:p>
          <a:p>
            <a:r>
              <a:rPr lang="en-US" altLang="zh-TW" dirty="0" smtClean="0"/>
              <a:t>hector &gt;&gt; </a:t>
            </a:r>
            <a:r>
              <a:rPr lang="en-US" altLang="zh-TW" dirty="0"/>
              <a:t>Talk to </a:t>
            </a:r>
            <a:r>
              <a:rPr lang="en-US" altLang="zh-TW" dirty="0" smtClean="0"/>
              <a:t>someone </a:t>
            </a:r>
            <a:r>
              <a:rPr lang="en-US" altLang="zh-TW" dirty="0"/>
              <a:t>in a bullying way</a:t>
            </a:r>
            <a:endParaRPr lang="en-US" altLang="zh-TW" dirty="0" smtClean="0"/>
          </a:p>
          <a:p>
            <a:r>
              <a:rPr lang="en-US" altLang="zh-TW" dirty="0" smtClean="0"/>
              <a:t>aphrodisiac &gt;&gt; </a:t>
            </a:r>
            <a:r>
              <a:rPr lang="en-US" altLang="zh-TW" dirty="0"/>
              <a:t>A food, drink, or other thing that stimulates sexual desire</a:t>
            </a:r>
            <a:endParaRPr lang="zh-TW" altLang="en-US" dirty="0"/>
          </a:p>
        </p:txBody>
      </p:sp>
      <p:pic>
        <p:nvPicPr>
          <p:cNvPr id="1026" name="Picture 2" descr="http://c85c7a.medialib.glogster.com/media/6d/6dae13c016118c8f093d5be92c4bb7388ac289a6dd98253166d72d30c02c9541/eric-bana-20050203-23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811326"/>
            <a:ext cx="2304256" cy="267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greekmythology.com/images/mythology/aphrodite_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11327"/>
            <a:ext cx="2794770" cy="248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openlettersmonthly.com/issue/wp-content/uploads/2013/05/mckeller-as-atlas-mfa-e136737030884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3790"/>
            <a:ext cx="2304256" cy="227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80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83</Words>
  <Application>Microsoft Office PowerPoint</Application>
  <PresentationFormat>如螢幕大小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Office 佈景主題</vt:lpstr>
      <vt:lpstr>Common Words from  Proper Names</vt:lpstr>
      <vt:lpstr>PowerPoint 簡報</vt:lpstr>
      <vt:lpstr>Example-  lynch</vt:lpstr>
      <vt:lpstr>Example- sandwich</vt:lpstr>
      <vt:lpstr>Sometimes the names are slightly changed</vt:lpstr>
      <vt:lpstr>Characters from literature or mythology  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Words from  Proper Names</dc:title>
  <dc:creator>sandy wang</dc:creator>
  <cp:lastModifiedBy>sandy wang</cp:lastModifiedBy>
  <cp:revision>18</cp:revision>
  <dcterms:created xsi:type="dcterms:W3CDTF">2015-05-06T12:23:35Z</dcterms:created>
  <dcterms:modified xsi:type="dcterms:W3CDTF">2015-05-07T16:28:01Z</dcterms:modified>
</cp:coreProperties>
</file>